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1" r:id="rId2"/>
    <p:sldId id="269" r:id="rId3"/>
    <p:sldId id="270" r:id="rId4"/>
    <p:sldId id="256" r:id="rId5"/>
    <p:sldId id="268" r:id="rId6"/>
    <p:sldId id="263" r:id="rId7"/>
    <p:sldId id="266" r:id="rId8"/>
    <p:sldId id="267" r:id="rId9"/>
    <p:sldId id="264" r:id="rId10"/>
    <p:sldId id="265" r:id="rId11"/>
    <p:sldId id="257" r:id="rId12"/>
    <p:sldId id="258" r:id="rId13"/>
    <p:sldId id="259" r:id="rId14"/>
    <p:sldId id="260" r:id="rId15"/>
    <p:sldId id="261" r:id="rId16"/>
    <p:sldId id="262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6"/>
    <p:restoredTop sz="94762"/>
  </p:normalViewPr>
  <p:slideViewPr>
    <p:cSldViewPr snapToGrid="0" snapToObjects="1">
      <p:cViewPr varScale="1">
        <p:scale>
          <a:sx n="88" d="100"/>
          <a:sy n="88" d="100"/>
        </p:scale>
        <p:origin x="208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6E1F8-9A49-A64C-A30D-CC016EBF568C}" type="datetimeFigureOut">
              <a:rPr lang="en-US" smtClean="0"/>
              <a:t>1/20/24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D5649-0F80-3441-A457-52EE5BFBD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E4CD-CA61-2D41-BBFC-95C33360ACDF}" type="datetime1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0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EA456-4CC0-FF4B-A323-BBB75CA9206A}" type="datetime1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5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7B1F-6113-CA45-9117-9DB91505A8F3}" type="datetime1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2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43483-0B4C-154B-850F-CADB43E013F5}" type="datetime1">
              <a:rPr lang="en-US" smtClean="0"/>
              <a:t>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23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AA4A4-7FAD-3A4F-94F5-EDD0D94B3030}" type="datetime1">
              <a:rPr lang="en-US" smtClean="0"/>
              <a:t>1/20/24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3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232E-9F8E-EF45-94A3-94ED0AE5F122}" type="datetime1">
              <a:rPr lang="en-US" smtClean="0"/>
              <a:t>1/20/24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7703C-D8BA-984F-AFC2-C435AABBD916}" type="datetime1">
              <a:rPr lang="en-US" smtClean="0"/>
              <a:t>1/20/24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01D58-551B-A449-8920-05651072DBBF}" type="datetime1">
              <a:rPr lang="en-US" smtClean="0"/>
              <a:t>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66B0D-90F9-E741-9966-EC01EC6EEE89}" type="datetime1">
              <a:rPr lang="en-US" smtClean="0"/>
              <a:t>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3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295F-4075-094E-970E-F4292C64E535}" type="datetime1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39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CD996-7DC1-BF4A-848C-AC99E210F81A}" type="datetime1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8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03B45-F5CE-D64D-BE2F-A399186D3CD7}" type="datetime1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FDCAB-E676-6743-A671-A54CECD3F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7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omic-meteor.jp/read_comic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atcha-jp.com/jp/308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yULt_h3E_A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cw.mit.edu/help/faq-fair-us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s3T0KE1sCB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lhFy4x97xY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mY3LDcP0PDQ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jgw7qb-cRI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日本のポップカルチャー</a:t>
            </a:r>
            <a:br>
              <a:rPr lang="en-US" altLang="ja-JP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6CF1B22-9021-AB4D-8F3C-4705DDF5D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11347"/>
          </a:xfrm>
        </p:spPr>
        <p:txBody>
          <a:bodyPr/>
          <a:lstStyle/>
          <a:p>
            <a:r>
              <a:rPr lang="en-US" dirty="0"/>
              <a:t>2023</a:t>
            </a:r>
            <a:r>
              <a:rPr lang="ja-JP" altLang="en-US"/>
              <a:t>年、春学期</a:t>
            </a:r>
            <a:endParaRPr lang="en-US" altLang="ja-JP" dirty="0"/>
          </a:p>
          <a:p>
            <a:r>
              <a:rPr lang="ja-JP" altLang="en-US"/>
              <a:t>相川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C7B7B9-9280-24F4-17D1-EFA4179A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6ECB3-228D-CB45-ADEE-44A827F1A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82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日本のマンガ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F7D24-6894-044A-91E4-C6BD074DF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606"/>
            <a:ext cx="10515600" cy="1125393"/>
          </a:xfrm>
        </p:spPr>
        <p:txBody>
          <a:bodyPr/>
          <a:lstStyle/>
          <a:p>
            <a:r>
              <a:rPr lang="en-US" dirty="0" err="1"/>
              <a:t>マンガを読む</a:t>
            </a:r>
            <a:r>
              <a:rPr lang="en-US" dirty="0"/>
              <a:t>:</a:t>
            </a:r>
          </a:p>
          <a:p>
            <a:r>
              <a:rPr lang="en-US" dirty="0">
                <a:hlinkClick r:id="rId2"/>
              </a:rPr>
              <a:t>https://comic-meteor.jp/read_comic/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D3E21E-F450-FD4B-AD43-0D889A002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128" y="2522947"/>
            <a:ext cx="8326580" cy="4008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2628AC-20BC-FF72-DD51-2A7C5F3AF531}"/>
              </a:ext>
            </a:extLst>
          </p:cNvPr>
          <p:cNvSpPr txBox="1"/>
          <p:nvPr/>
        </p:nvSpPr>
        <p:spPr>
          <a:xfrm>
            <a:off x="1607128" y="6531731"/>
            <a:ext cx="89777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Flex Comix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lnc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14AC-8DC4-8676-93BC-D586ED261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79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679689-68CC-E64D-B10A-0E1165BC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日本のかわいい文化</a:t>
            </a:r>
            <a:br>
              <a:rPr lang="en-US" dirty="0"/>
            </a:br>
            <a:r>
              <a:rPr lang="en-US" dirty="0">
                <a:hlinkClick r:id="rId2"/>
              </a:rPr>
              <a:t>https://matcha-jp.com/jp/3081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5476E9-C10A-EA48-95C0-557466C8B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429" y="1884218"/>
            <a:ext cx="7196753" cy="453477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53585-524E-DC31-4AD3-D4C901A2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E757F-7919-83B5-A611-ABABDDA174E7}"/>
              </a:ext>
            </a:extLst>
          </p:cNvPr>
          <p:cNvSpPr txBox="1"/>
          <p:nvPr/>
        </p:nvSpPr>
        <p:spPr>
          <a:xfrm>
            <a:off x="2395471" y="6397083"/>
            <a:ext cx="70102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© MATCHA, Inc. All rights reserved. This content is excluded from our Creative Commons license. For more information, see </a:t>
            </a:r>
            <a:r>
              <a:rPr lang="en-US" sz="800" dirty="0">
                <a:hlinkClick r:id="rId4"/>
              </a:rPr>
              <a:t>https://</a:t>
            </a:r>
            <a:r>
              <a:rPr lang="en-US" sz="800" dirty="0" err="1">
                <a:hlinkClick r:id="rId4"/>
              </a:rPr>
              <a:t>ocw.mit.edu</a:t>
            </a:r>
            <a:r>
              <a:rPr lang="en-US" sz="800" dirty="0">
                <a:hlinkClick r:id="rId4"/>
              </a:rPr>
              <a:t>/help/</a:t>
            </a:r>
            <a:r>
              <a:rPr lang="en-US" sz="800" dirty="0" err="1">
                <a:hlinkClick r:id="rId4"/>
              </a:rPr>
              <a:t>faq</a:t>
            </a:r>
            <a:r>
              <a:rPr lang="en-US" sz="800" dirty="0">
                <a:hlinkClick r:id="rId4"/>
              </a:rPr>
              <a:t>-fair-use/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51253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324" y="2274277"/>
            <a:ext cx="10084676" cy="1235686"/>
          </a:xfrm>
        </p:spPr>
        <p:txBody>
          <a:bodyPr/>
          <a:lstStyle/>
          <a:p>
            <a:r>
              <a:rPr lang="ja-JP" altLang="en-US"/>
              <a:t>手塚治虫（てづかおさむ）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451283-1B47-0A84-F74D-64E3EEF2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08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B1F6-36FD-3347-A522-C0ADD1A6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https://www.youtube.com/watch?v=yULt_h3E_Ag</a:t>
            </a:r>
            <a:r>
              <a:rPr lang="en-US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86E781-B85F-1B4E-82C9-D9340BCEDD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1505" y="1999046"/>
            <a:ext cx="2920439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C54C86-359B-3A4B-83FC-BE17BD579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627" y="1816484"/>
            <a:ext cx="3149600" cy="45339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0B565-A9A4-52D4-E276-DC9FBF5D5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63EA34-BF02-3231-49B7-92AD73A137FF}"/>
              </a:ext>
            </a:extLst>
          </p:cNvPr>
          <p:cNvSpPr txBox="1"/>
          <p:nvPr/>
        </p:nvSpPr>
        <p:spPr>
          <a:xfrm>
            <a:off x="5971627" y="6350383"/>
            <a:ext cx="4570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Productions.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57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A15F65-4CD8-0348-A9A5-047430E34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350" y="1257300"/>
            <a:ext cx="5829300" cy="4343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1D6725-AFC7-F045-3763-29EE260A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97892E-4440-0214-6B27-A3151A6F9343}"/>
              </a:ext>
            </a:extLst>
          </p:cNvPr>
          <p:cNvSpPr txBox="1"/>
          <p:nvPr/>
        </p:nvSpPr>
        <p:spPr>
          <a:xfrm>
            <a:off x="3425588" y="5431423"/>
            <a:ext cx="5585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775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E7247D-E43B-D845-8F1C-1885CE555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188" y="1396023"/>
            <a:ext cx="8191500" cy="4699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B5D8415-A2BA-C989-0931-CACC479D3B3D}"/>
              </a:ext>
            </a:extLst>
          </p:cNvPr>
          <p:cNvSpPr txBox="1">
            <a:spLocks/>
          </p:cNvSpPr>
          <p:nvPr/>
        </p:nvSpPr>
        <p:spPr>
          <a:xfrm>
            <a:off x="747447" y="363415"/>
            <a:ext cx="10084676" cy="8088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/>
              <a:t>手塚治虫（てづかおさむ）の学生時代のノート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54E23-5DB5-971A-3035-85A41FF49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47FC2A-CDB3-D54C-C90D-53F6D9BFEC0A}"/>
              </a:ext>
            </a:extLst>
          </p:cNvPr>
          <p:cNvSpPr txBox="1"/>
          <p:nvPr/>
        </p:nvSpPr>
        <p:spPr>
          <a:xfrm>
            <a:off x="1918188" y="6187073"/>
            <a:ext cx="5585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42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A0A799-1879-564A-94C8-BF3C4A51F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700" y="1028700"/>
            <a:ext cx="6832600" cy="48006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D34358-2A27-BE80-98E6-F3DD2F68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C2196-D27A-D915-809A-15AFEA11836B}"/>
              </a:ext>
            </a:extLst>
          </p:cNvPr>
          <p:cNvSpPr txBox="1"/>
          <p:nvPr/>
        </p:nvSpPr>
        <p:spPr>
          <a:xfrm>
            <a:off x="2679700" y="5923548"/>
            <a:ext cx="5585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39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A3BE74-363D-EC47-A174-AAA19F90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417" y="962792"/>
            <a:ext cx="3886200" cy="4711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C8C23B-28DD-714F-BBCC-CB67A80AC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498" y="815208"/>
            <a:ext cx="2959100" cy="45339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E6934-C7D4-BA12-0083-29A974531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C6CD5-ED10-11BA-5436-C06CD858A9E4}"/>
              </a:ext>
            </a:extLst>
          </p:cNvPr>
          <p:cNvSpPr txBox="1"/>
          <p:nvPr/>
        </p:nvSpPr>
        <p:spPr>
          <a:xfrm>
            <a:off x="6482687" y="5349108"/>
            <a:ext cx="5585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92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AD9019-EDB5-C148-9228-D945F3BFD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442" y="1009650"/>
            <a:ext cx="3124200" cy="4686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005764-11E1-CD47-B717-C36607FB3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711" y="965200"/>
            <a:ext cx="3048000" cy="467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883C7D-F79C-4946-86C0-F6BD37B11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673" y="908050"/>
            <a:ext cx="2806700" cy="47879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AFFC77-B2B3-F84A-E085-9ED88067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7D1DD4-2F15-26E0-59E0-759270763912}"/>
              </a:ext>
            </a:extLst>
          </p:cNvPr>
          <p:cNvSpPr txBox="1"/>
          <p:nvPr/>
        </p:nvSpPr>
        <p:spPr>
          <a:xfrm>
            <a:off x="1126841" y="5780673"/>
            <a:ext cx="93409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5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9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https://www.youtube.com/watch?v=s3T0KE1sCBA</a:t>
            </a:r>
            <a:r>
              <a:rPr lang="ja-JP" altLang="en-US" dirty="0"/>
              <a:t>　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442" y="1690688"/>
            <a:ext cx="5603984" cy="486731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A69626-8BF0-5F5F-6268-8F253ED0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A495D3-9FCE-0BF5-6135-0A19DB855703}"/>
              </a:ext>
            </a:extLst>
          </p:cNvPr>
          <p:cNvSpPr txBox="1"/>
          <p:nvPr/>
        </p:nvSpPr>
        <p:spPr>
          <a:xfrm>
            <a:off x="4121625" y="6506031"/>
            <a:ext cx="5732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593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https://www.youtube.com/watch?v=lhFy4x97xYw</a:t>
            </a:r>
            <a:r>
              <a:rPr lang="ja-JP" altLang="en-US" dirty="0"/>
              <a:t>　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0" y="1893094"/>
            <a:ext cx="6070600" cy="42164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0B0C66-BEE8-D3B7-3E82-6D00C8D0D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28E6F-18EA-18CD-F608-7B39484F5C7A}"/>
              </a:ext>
            </a:extLst>
          </p:cNvPr>
          <p:cNvSpPr txBox="1"/>
          <p:nvPr/>
        </p:nvSpPr>
        <p:spPr>
          <a:xfrm>
            <a:off x="3060700" y="6187073"/>
            <a:ext cx="5732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00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https://www.youtube.com/watch?v=mY3LDcP0PDQ</a:t>
            </a:r>
            <a:r>
              <a:rPr lang="ja-JP" altLang="en-US" dirty="0"/>
              <a:t>　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472" y="1825625"/>
            <a:ext cx="8081056" cy="435133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53A544-00F6-9D6C-BDB8-E83BBB74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87130-24D3-DA44-F09E-BDA6E2131D6E}"/>
              </a:ext>
            </a:extLst>
          </p:cNvPr>
          <p:cNvSpPr txBox="1"/>
          <p:nvPr/>
        </p:nvSpPr>
        <p:spPr>
          <a:xfrm>
            <a:off x="2055471" y="6154321"/>
            <a:ext cx="6555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6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https://www.youtube.com/watch?v=jgw7qb-cRIs</a:t>
            </a:r>
            <a:r>
              <a:rPr lang="ja-JP" altLang="en-US" dirty="0"/>
              <a:t>　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650" y="1886744"/>
            <a:ext cx="8394700" cy="42291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FE76BA-C54F-ECFA-3806-F411C92D6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8431F0-99E6-417E-5BD7-679C7F97ECA6}"/>
              </a:ext>
            </a:extLst>
          </p:cNvPr>
          <p:cNvSpPr txBox="1"/>
          <p:nvPr/>
        </p:nvSpPr>
        <p:spPr>
          <a:xfrm>
            <a:off x="1775820" y="6134431"/>
            <a:ext cx="87329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439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3" y="1825625"/>
            <a:ext cx="8405993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19" y="534554"/>
            <a:ext cx="5499100" cy="42799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FCEA24-7C39-8EB2-FACE-E800DEDF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AE5416-1A72-FF49-E2C7-EA1A6B6FFF06}"/>
              </a:ext>
            </a:extLst>
          </p:cNvPr>
          <p:cNvSpPr txBox="1"/>
          <p:nvPr/>
        </p:nvSpPr>
        <p:spPr>
          <a:xfrm>
            <a:off x="1893002" y="6187073"/>
            <a:ext cx="88750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95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73" y="1193800"/>
            <a:ext cx="7569200" cy="4470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889DBA-A042-9B62-AA6D-97820C92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FA0D4-FE0E-282A-FDC8-9432800F9596}"/>
              </a:ext>
            </a:extLst>
          </p:cNvPr>
          <p:cNvSpPr txBox="1"/>
          <p:nvPr/>
        </p:nvSpPr>
        <p:spPr>
          <a:xfrm>
            <a:off x="1974273" y="5671721"/>
            <a:ext cx="6405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Osamu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Tezuka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269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8DEAFC8A-F1E9-DF15-07C5-CA60E8C44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47094"/>
            <a:ext cx="8534400" cy="37084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16270-5D7E-0A8F-0E58-BFB059403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FDCAB-E676-6743-A671-A54CECD3F4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91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</TotalTime>
  <Words>631</Words>
  <Application>Microsoft Macintosh PowerPoint</Application>
  <PresentationFormat>Widescreen</PresentationFormat>
  <Paragraphs>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Verdana</vt:lpstr>
      <vt:lpstr>Office Theme</vt:lpstr>
      <vt:lpstr>日本のポップカルチャー </vt:lpstr>
      <vt:lpstr>日本のマンガ</vt:lpstr>
      <vt:lpstr>日本のかわいい文化 https://matcha-jp.com/jp/3081 </vt:lpstr>
      <vt:lpstr>手塚治虫（てづかおさむ）</vt:lpstr>
      <vt:lpstr>https://www.youtube.com/watch?v=yULt_h3E_Ag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https://www.youtube.com/watch?v=s3T0KE1sCBA　</vt:lpstr>
      <vt:lpstr>https://www.youtube.com/watch?v=lhFy4x97xYw　</vt:lpstr>
      <vt:lpstr>https://www.youtube.com/watch?v=mY3LDcP0PDQ　</vt:lpstr>
      <vt:lpstr>https://www.youtube.com/watch?v=jgw7qb-cRIs　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Japanese VI Tobira Lesson 7 Culture Notes</dc:title>
  <dc:subject/>
  <dc:creator>Takako Aikawa</dc:creator>
  <cp:keywords/>
  <dc:description/>
  <cp:lastModifiedBy>H. Sharon Lin</cp:lastModifiedBy>
  <cp:revision>15</cp:revision>
  <dcterms:created xsi:type="dcterms:W3CDTF">2016-02-23T15:45:45Z</dcterms:created>
  <dcterms:modified xsi:type="dcterms:W3CDTF">2024-01-20T06:02:53Z</dcterms:modified>
  <cp:category/>
</cp:coreProperties>
</file>